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67" r:id="rId4"/>
    <p:sldId id="258" r:id="rId5"/>
    <p:sldId id="268" r:id="rId6"/>
    <p:sldId id="270" r:id="rId7"/>
    <p:sldId id="269" r:id="rId8"/>
    <p:sldId id="273" r:id="rId9"/>
    <p:sldId id="274" r:id="rId10"/>
    <p:sldId id="275" r:id="rId11"/>
    <p:sldId id="276" r:id="rId12"/>
    <p:sldId id="271" r:id="rId13"/>
    <p:sldId id="27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b696fd2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b696fd2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076" y="131050"/>
            <a:ext cx="7792571" cy="47905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0" y="131050"/>
            <a:ext cx="8520600" cy="140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Отчет деятельности Фонда памяти Михаила Девятаева 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556746" y="3718112"/>
            <a:ext cx="2463103" cy="19835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</a:rPr>
              <a:t>2023 год</a:t>
            </a:r>
            <a:endParaRPr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/>
              <a:t>7 апреля 2021 года был зарегистрирован</a:t>
            </a:r>
            <a:endParaRPr sz="1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/>
              <a:t>Фонд памяти Михаила Девятаева</a:t>
            </a:r>
            <a:endParaRPr sz="1800" b="1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711775"/>
            <a:ext cx="8520600" cy="28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Михаил Петрович Девятаев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 февраля 1945 года совершил побег из немецко-фашистского плена на угнанном немецком бомбардировщике «Heinkel Не 111 H-22» с девятью узниками концлагеря на борту с острова Узедом – секретного немецкого испытательного полигона ФАУ-1 и ФАУ-2.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Миссия фонда - сохранение исторической памяти М.П. Девятаева и его товарищей по побегу, участников антифашистского сопротивления, советских военнопленных, узников концлагерей смерти и жертв Холокоста.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FC5D9-8A5E-4DC2-8D8B-96CAE49F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Общее значение показателей за 2023 год: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E7CE1C-310B-48DE-857A-B6DE57AEB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Более 5 видео репортажей на телеканалах РТ, Республики Мордовия, </a:t>
            </a:r>
          </a:p>
          <a:p>
            <a:r>
              <a:rPr lang="ru-RU" dirty="0">
                <a:solidFill>
                  <a:schemeClr val="tx1"/>
                </a:solidFill>
              </a:rPr>
              <a:t>Более 11 статей в республиканских СМИ</a:t>
            </a:r>
          </a:p>
          <a:p>
            <a:r>
              <a:rPr lang="ru-RU" dirty="0">
                <a:solidFill>
                  <a:schemeClr val="tx1"/>
                </a:solidFill>
              </a:rPr>
              <a:t>Реализованный проект на средства Раиса Республики Татарстан</a:t>
            </a:r>
          </a:p>
          <a:p>
            <a:r>
              <a:rPr lang="ru-RU" dirty="0">
                <a:solidFill>
                  <a:schemeClr val="tx1"/>
                </a:solidFill>
              </a:rPr>
              <a:t>Проведено более 15 совместных мероприятий с партнерами Фонда (Музей-мемориал ВОВ 1941-1945гг; Дом занимательной науки и техники; Исторический парк; Исторический факультет Института Международных отношений КФУ, Муниципальный архив г. Казани)</a:t>
            </a:r>
          </a:p>
          <a:p>
            <a:r>
              <a:rPr lang="ru-RU" dirty="0">
                <a:solidFill>
                  <a:schemeClr val="tx1"/>
                </a:solidFill>
              </a:rPr>
              <a:t>Оперативно пополняется новостная лента сайта Фонда и группы в ВК.</a:t>
            </a:r>
          </a:p>
        </p:txBody>
      </p:sp>
    </p:spTree>
    <p:extLst>
      <p:ext uri="{BB962C8B-B14F-4D97-AF65-F5344CB8AC3E}">
        <p14:creationId xmlns:p14="http://schemas.microsoft.com/office/powerpoint/2010/main" val="146096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4C142A0-5439-4DB9-884B-6A86EB9A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00" y="282389"/>
            <a:ext cx="3713682" cy="1916206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2023 год начался с работы над проектом 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музея-мемориала имени Героя Советского Союза Михаила Петровича Девятаева».</a:t>
            </a:r>
            <a:br>
              <a:rPr lang="ru-RU" sz="16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выполнен на средства гранта Раиса Республики Татарстан на поддержку НКО</a:t>
            </a:r>
            <a:br>
              <a:rPr lang="ru-RU" sz="1600" b="1" i="0" dirty="0">
                <a:solidFill>
                  <a:srgbClr val="1D184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1471522B-2544-4F14-A7E8-EA98C4C77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500" y="1996888"/>
            <a:ext cx="4045200" cy="3012141"/>
          </a:xfrm>
        </p:spPr>
        <p:txBody>
          <a:bodyPr>
            <a:normAutofit fontScale="92500"/>
          </a:bodyPr>
          <a:lstStyle/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Мероприятия проекта: 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/>
                </a:solidFill>
                <a:effectLst/>
                <a:latin typeface="Proxima Nova SemiBold"/>
              </a:rPr>
              <a:t>Сбор и обобщение материалов для подготовки музейной экспозиции.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/>
                </a:solidFill>
                <a:effectLst/>
                <a:latin typeface="Proxima Nova SemiBold"/>
              </a:rPr>
              <a:t>Проектирование концепции музея и технического задания.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D6C59D-30C0-480E-A2D6-5AFDAC43B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412" y="1875866"/>
            <a:ext cx="4011088" cy="23196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05F416-AA48-4F4A-9E0A-807FB69D7BA2}"/>
              </a:ext>
            </a:extLst>
          </p:cNvPr>
          <p:cNvSpPr txBox="1"/>
          <p:nvPr/>
        </p:nvSpPr>
        <p:spPr>
          <a:xfrm>
            <a:off x="5284694" y="517712"/>
            <a:ext cx="35938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Партнер проекта –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Бюро Музейной сценографии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«МЕТАФОРМА»</a:t>
            </a:r>
          </a:p>
        </p:txBody>
      </p:sp>
    </p:spTree>
    <p:extLst>
      <p:ext uri="{BB962C8B-B14F-4D97-AF65-F5344CB8AC3E}">
        <p14:creationId xmlns:p14="http://schemas.microsoft.com/office/powerpoint/2010/main" val="3509257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B7DDE6-6E89-4F5B-B42E-07E00478B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84888"/>
            <a:ext cx="2237179" cy="14679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9190BF-098E-4F03-8825-8545B995C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576" y="1163171"/>
            <a:ext cx="2639423" cy="14439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315C7B-72E8-4F47-827E-F5C4439D8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239" y="616929"/>
            <a:ext cx="2029453" cy="14679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23A77-AEC6-4FEE-AF96-1A4534C8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0" y="147918"/>
            <a:ext cx="3876354" cy="1015253"/>
          </a:xfrm>
        </p:spPr>
        <p:txBody>
          <a:bodyPr anchor="t">
            <a:normAutofit fontScale="90000"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2023 года было проведено 10 встреч со школьниками на тему патриотического воспитания и сохранения памяти о подвиге М.П. Девятаева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A5963B-012C-45A8-8725-DA6BE64DCD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078" y="0"/>
            <a:ext cx="2538921" cy="116317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2771FF-9D4A-4080-AA28-436C02B1A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9" y="920294"/>
            <a:ext cx="2029452" cy="138587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52164E3-21F7-4107-9702-EAA71BEFC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8201" y="920294"/>
            <a:ext cx="2274872" cy="14837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D6F583F-FE1B-48A5-8D11-6294F7A169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012" y="2306172"/>
            <a:ext cx="2896726" cy="113594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6D911C9-F54E-4B7A-923C-5A0B6D8A06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409920"/>
            <a:ext cx="3602956" cy="173357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5F4D52B-C9BF-4F6B-9759-C6CD0275D2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3446" y="3528866"/>
            <a:ext cx="3285387" cy="146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0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49C8E-E6F4-4145-B9BA-28EC37EB4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0" y="389241"/>
            <a:ext cx="4045200" cy="1466453"/>
          </a:xfrm>
        </p:spPr>
        <p:txBody>
          <a:bodyPr anchor="t">
            <a:normAutofit/>
          </a:bodyPr>
          <a:lstStyle/>
          <a:p>
            <a:r>
              <a:rPr lang="ru-RU" sz="1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марта 2023 года в СДК Октябрьский (Октябрьское сельское поселение Зеленодольского района) было проведено мероприятие "Вечер памяти М. Девятаева" .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2C3BF0-3220-4437-8A88-E14A6FD12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849" y="1408508"/>
            <a:ext cx="4400302" cy="23262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FEB457-AC8E-4EFD-A244-91434DFB5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71" y="2124690"/>
            <a:ext cx="4168429" cy="23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64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5E135-8909-4129-A1B5-D093A28B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2023 года в Казанском филиале ФГБОУ ВО «Волжский государственный университет водного транспорта» состоялся ежегодный Всероссийский семинар 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вопросы подготовки специалистов плавсостава в соответствии с федеральными образовательными стандартами среднего профессионального образования, программами профессионального обучения. Создание и применение электронного обучающего контента»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602F56-4EBA-4995-B3DA-C224D0499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560496"/>
          </a:xfrm>
        </p:spPr>
        <p:txBody>
          <a:bodyPr anchor="ctr">
            <a:normAutofit fontScale="925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В рамках семинара была развернута переносная экспозиция, посвященная памяти М.П. Девятаева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B5C90F-52AC-4B9F-AE2B-C874AD6BA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462" y="1042148"/>
            <a:ext cx="3558038" cy="26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5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7AA13-2DE5-4E8B-8855-8A4B9280B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0" y="388799"/>
            <a:ext cx="4045200" cy="2326676"/>
          </a:xfrm>
        </p:spPr>
        <p:txBody>
          <a:bodyPr anchor="ctr">
            <a:normAutofit/>
          </a:bodyPr>
          <a:lstStyle/>
          <a:p>
            <a:r>
              <a:rPr lang="ru-RU" sz="1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мая Фонд принял участие в торжественном спуске на воду скоростного пассажирского судна на подводных крыльях </a:t>
            </a:r>
            <a:br>
              <a:rPr lang="ru-RU" sz="1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«Метеор – 2020» «Михаил Девятаев»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445F38-D22E-482F-B5D6-ECD395DAA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77" y="2732979"/>
            <a:ext cx="3654424" cy="20217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9CC456-0C0E-49D6-99FC-EE2C92979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631" y="0"/>
            <a:ext cx="4295869" cy="23176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31BBC3-769B-4D5A-962F-E523DEA1A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501" y="2317662"/>
            <a:ext cx="3799424" cy="27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09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7F464-CEC8-4474-828D-C15DA7F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34" y="342900"/>
            <a:ext cx="3671965" cy="1418665"/>
          </a:xfrm>
        </p:spPr>
        <p:txBody>
          <a:bodyPr anchor="t">
            <a:norm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мая был проведен публичный отчет о деятельности Фонда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99AA9E-E4E5-4322-829A-082A157FB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64" y="1465252"/>
            <a:ext cx="3356704" cy="22127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D1868D-A12F-4B28-A608-36046ACC4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169" y="1052232"/>
            <a:ext cx="3578097" cy="268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01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58AC9E-09EA-49E4-AED1-89530AF22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500" y="779929"/>
            <a:ext cx="4045200" cy="3258246"/>
          </a:xfrm>
        </p:spPr>
        <p:txBody>
          <a:bodyPr>
            <a:normAutofit fontScale="62500" lnSpcReduction="2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13 июня в 14:00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Кабинете Министров Республики Татарстан работала </a:t>
            </a:r>
            <a:r>
              <a:rPr lang="ru-RU" b="1" i="0" dirty="0">
                <a:solidFill>
                  <a:srgbClr val="002060"/>
                </a:solidFill>
                <a:effectLst/>
                <a:latin typeface="-apple-system"/>
              </a:rPr>
              <a:t>Межведомственная комиссия по увековечиванию памяти выдающихся личностей и знаменательных событий в Республике Татарстан. </a:t>
            </a:r>
          </a:p>
          <a:p>
            <a:endParaRPr lang="ru-RU" dirty="0">
              <a:solidFill>
                <a:srgbClr val="000000"/>
              </a:solidFill>
              <a:latin typeface="-apple-system"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Одним из докладчиков выступал Исполнительный комитет МО г. Казани по вопросу определения и закрепления земли для установки памятника Герою Советского Союза, летчика-истребителя М.П. Девятаева. </a:t>
            </a:r>
          </a:p>
          <a:p>
            <a:endParaRPr lang="ru-RU" dirty="0">
              <a:solidFill>
                <a:srgbClr val="000000"/>
              </a:solidFill>
              <a:latin typeface="-apple-system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-apple-system"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работе комиссии принял участие учредитель Фонда памяти М. Девятаева - проф.,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д.мед.н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., А.М. Девятаев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5BE7E3-4104-4C6D-8143-D91861210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698" y="872725"/>
            <a:ext cx="4131802" cy="307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45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B7A78D-6848-4C64-953D-FA15D5458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500" y="343075"/>
            <a:ext cx="4045200" cy="2453913"/>
          </a:xfrm>
        </p:spPr>
        <p:txBody>
          <a:bodyPr>
            <a:normAutofit fontScale="70000" lnSpcReduction="20000"/>
          </a:bodyPr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7 июля 2023 года в Мордовском республиканском объединенном краеведческом музее им И.Д Воронина была проведена встреча с молодежью, посвященная 106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-apple-system"/>
              </a:rPr>
              <a:t>летию</a:t>
            </a:r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 со дня рождения Героя Советского Союза, летчика-истребителя М.П. Девятаева.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 встрече выступил Учредитель Фонда памяти М. Девятаева, проф., д.м.н. А.М. Девятаев; директор музея - Д.В. Фролов.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фонды библиотек г. Саранска Фондом были переданы книги "Побег из Ада"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2B6230-2A6D-431B-A18C-6673D5B90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8" y="2728065"/>
            <a:ext cx="2939100" cy="22070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D805B5-6E1C-48CE-A5FA-8EC58F1DD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895" y="1146362"/>
            <a:ext cx="4075605" cy="29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74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2F03B-A69E-4D3C-8E2B-E5D1AB1F0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0" y="242047"/>
            <a:ext cx="4045200" cy="2729753"/>
          </a:xfrm>
        </p:spPr>
        <p:txBody>
          <a:bodyPr anchor="t">
            <a:normAutofit fontScale="90000"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 июля 2023 года на родине Героя Советского Союза, летчика-истребителя Михаила Петровича Девятаева в Р.П.Г.Т. Торбеево (Мордовская республика) прошли празднования 106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летия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 дня его рождения. 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Возложение цветов к памятнику М.П. Девятаеву на центральной площади. Возложение цветов традиционно организуется администрацией Торбеево, в нем принимают также руководители учреждений культуры, образования, учащиеся школ.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D504FD-B0C0-41FB-B704-F1F0A3276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51" y="2571625"/>
            <a:ext cx="3027098" cy="20448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57BB24-B0B7-4505-BA63-CA8345A34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341" y="1099172"/>
            <a:ext cx="4082710" cy="294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8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EABD1B-D807-4FFE-B2F5-48B441763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500" y="275665"/>
            <a:ext cx="4045200" cy="2763370"/>
          </a:xfrm>
        </p:spPr>
        <p:txBody>
          <a:bodyPr>
            <a:normAutofit fontScale="47500" lnSpcReduction="20000"/>
          </a:bodyPr>
          <a:lstStyle/>
          <a:p>
            <a:r>
              <a:rPr lang="ru-RU" b="1" i="0" dirty="0">
                <a:solidFill>
                  <a:srgbClr val="002060"/>
                </a:solidFill>
                <a:effectLst/>
                <a:latin typeface="-apple-system"/>
              </a:rPr>
              <a:t>8 февраля 2024 года состоялось торжественное открытие выставки "Девятаев: за гранью невозможного"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 территории Исторического мультимедийного парка: «Россия-моя История» г. Казань (ул. Оренбургский тракт, 8, корпус 2).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Выставка была инициирована и организована Государственным комитетом по архивному делу Республики Татарстан. Выставка подготовлена была на основе материалов и проведенной исследовательской деятельности Фонда памяти М. Девятаева.</a:t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открытии выставки приняли участие Заместитель Премьер-министра Республики Татарстан - Л.Р.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Фазлеева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; Депутат Государственной думы Федерального собрания Российской Федерации VIII созыва - Т.П. Ларионова; Председатель Государственного комитета Республики Татарстан по архивному делу - Г.З.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Габдрахманова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; Председатель ОП РТ - З.Р. Валеева; заместитель Министра науки и образования РТ - А.М. Асадуллина и гость из Республики Мордовия - Министр культуры, национальной политики и архивного дела Республики Мордовия -С.Н. Баулина.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5C4C26-389A-4C6F-8F61-408FDA0DD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738" y="3192198"/>
            <a:ext cx="3147262" cy="19513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885E7E-AA6F-4027-86F7-515043090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23" y="2957563"/>
            <a:ext cx="2982984" cy="20682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E6C9FD-A30A-4460-9D1D-2F4A00817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"/>
            <a:ext cx="2958353" cy="20430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A39D6F-05D8-4676-8ECA-D1596936E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408" y="1311088"/>
            <a:ext cx="3797592" cy="21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3735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778</Words>
  <Application>Microsoft Office PowerPoint</Application>
  <PresentationFormat>Экран (16:9)</PresentationFormat>
  <Paragraphs>40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-apple-system</vt:lpstr>
      <vt:lpstr>Arial</vt:lpstr>
      <vt:lpstr>Proxima Nova SemiBold</vt:lpstr>
      <vt:lpstr>Times New Roman</vt:lpstr>
      <vt:lpstr>Simple Light</vt:lpstr>
      <vt:lpstr>Отчет деятельности Фонда памяти Михаила Девятаева </vt:lpstr>
      <vt:lpstr>7 апреля 2021 года был зарегистрирован Фонд памяти Михаила Девятаева</vt:lpstr>
      <vt:lpstr>Общее значение показателей за 2023 год:</vt:lpstr>
      <vt:lpstr>Новый 2023 год начался с работы над проектом  «Создание музея-мемориала имени Героя Советского Союза Михаила Петровича Девятаева».  Проект выполнен на средства гранта Раиса Республики Татарстан на поддержку НКО </vt:lpstr>
      <vt:lpstr>В течение 2023 года было проведено 10 встреч со школьниками на тему патриотического воспитания и сохранения памяти о подвиге М.П. Девятаева</vt:lpstr>
      <vt:lpstr>4 марта 2023 года в СДК Октябрьский (Октябрьское сельское поселение Зеленодольского района) было проведено мероприятие "Вечер памяти М. Девятаева" .</vt:lpstr>
      <vt:lpstr>1 марта 2023 года в Казанском филиале ФГБОУ ВО «Волжский государственный университет водного транспорта» состоялся ежегодный Всероссийский семинар  «Актуальные вопросы подготовки специалистов плавсостава в соответствии с федеральными образовательными стандартами среднего профессионального образования, программами профессионального обучения. Создание и применение электронного обучающего контента»</vt:lpstr>
      <vt:lpstr>1 мая Фонд принял участие в торжественном спуске на воду скоростного пассажирского судна на подводных крыльях  «Метеор – 2020» «Михаил Девятаев»</vt:lpstr>
      <vt:lpstr>19 мая был проведен публичный отчет о деятельности Фонда</vt:lpstr>
      <vt:lpstr>Презентация PowerPoint</vt:lpstr>
      <vt:lpstr>Презентация PowerPoint</vt:lpstr>
      <vt:lpstr>8 июля 2023 года на родине Героя Советского Союза, летчика-истребителя Михаила Петровича Девятаева в Р.П.Г.Т. Торбеево (Мордовская республика) прошли празднования 106 летия со дня его рождения.   Возложение цветов к памятнику М.П. Девятаеву на центральной площади. Возложение цветов традиционно организуется администрацией Торбеево, в нем принимают также руководители учреждений культуры, образования, учащиеся школ.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деятельности Фонда памяти Михаила Девятаева </dc:title>
  <cp:lastModifiedBy>Леонтьева Татьяна ИД-админ, Сб</cp:lastModifiedBy>
  <cp:revision>16</cp:revision>
  <dcterms:modified xsi:type="dcterms:W3CDTF">2024-03-22T08:31:13Z</dcterms:modified>
</cp:coreProperties>
</file>